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Module 4</a:t>
            </a:r>
            <a:br>
              <a:rPr lang="en-US" dirty="0" smtClean="0"/>
            </a:br>
            <a:r>
              <a:rPr lang="en-US" dirty="0" smtClean="0"/>
              <a:t>    Financing &amp; Managing Venture 	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457200"/>
            <a:ext cx="8305800" cy="557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952500"/>
            <a:ext cx="8382000" cy="5219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747713"/>
            <a:ext cx="8305800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533400"/>
            <a:ext cx="8382000" cy="5714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990600"/>
            <a:ext cx="8001000" cy="5105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Criteria for evaluating new-venture proposals 	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1524000"/>
            <a:ext cx="807720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0"/>
            <a:ext cx="89154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005013"/>
            <a:ext cx="8915400" cy="3709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399" y="2166938"/>
            <a:ext cx="8839201" cy="4081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905000"/>
            <a:ext cx="8610600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685801"/>
            <a:ext cx="914400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399" y="1371601"/>
            <a:ext cx="8991601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Management of Venture 	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295400"/>
            <a:ext cx="86106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457200"/>
            <a:ext cx="9144000" cy="5943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952500"/>
            <a:ext cx="9144001" cy="529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Objectives and Functions of Management 	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62000" y="1447800"/>
            <a:ext cx="76962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457200"/>
            <a:ext cx="3810000" cy="87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400" y="1600200"/>
            <a:ext cx="8763000" cy="4848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381000"/>
            <a:ext cx="7924800" cy="183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2209800"/>
            <a:ext cx="8153400" cy="421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381000"/>
            <a:ext cx="8229600" cy="5791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0"/>
            <a:ext cx="8610600" cy="3257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3200400"/>
            <a:ext cx="5734050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04800" y="3657600"/>
            <a:ext cx="74676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Scientific Management 	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81000" y="1066800"/>
            <a:ext cx="8001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399" y="1295400"/>
            <a:ext cx="9144001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466725"/>
            <a:ext cx="8534400" cy="5924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625" y="809625"/>
            <a:ext cx="8286750" cy="5238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533400"/>
            <a:ext cx="85344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General and Strategic management 	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609600"/>
            <a:ext cx="80772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3124200"/>
            <a:ext cx="8229600" cy="3171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838200"/>
            <a:ext cx="8305800" cy="5029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81000" y="609600"/>
            <a:ext cx="853440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Introduction to Human Resource Management 	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1143000"/>
            <a:ext cx="84582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3429000"/>
            <a:ext cx="83820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Human Resource Management: Planning 	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85800" y="1219200"/>
            <a:ext cx="78486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1"/>
            <a:ext cx="8686800" cy="5938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381000"/>
            <a:ext cx="8229600" cy="5562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509713"/>
            <a:ext cx="8229600" cy="4814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00200"/>
            <a:ext cx="9372600" cy="290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676400"/>
            <a:ext cx="8229600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Job Analysis 	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28600" y="990600"/>
            <a:ext cx="84582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000" y="3124200"/>
            <a:ext cx="8315325" cy="301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990600"/>
            <a:ext cx="8601075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533400"/>
            <a:ext cx="885825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7175" y="381000"/>
            <a:ext cx="8629650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70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04800"/>
            <a:ext cx="9144000" cy="655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81000"/>
            <a:ext cx="9144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04800"/>
            <a:ext cx="8915401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Self-learning Topics 	</a:t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https://www.startupindia.gov.in 	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219201"/>
            <a:ext cx="9144001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295524"/>
            <a:ext cx="9144000" cy="311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990600"/>
            <a:ext cx="91440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Sources of Finance 	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981200"/>
            <a:ext cx="815340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819274"/>
            <a:ext cx="8077200" cy="3819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41</Words>
  <Application>Microsoft Office PowerPoint</Application>
  <PresentationFormat>On-screen Show (4:3)</PresentationFormat>
  <Paragraphs>12</Paragraphs>
  <Slides>49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0" baseType="lpstr">
      <vt:lpstr>Office Theme</vt:lpstr>
      <vt:lpstr>Module 4     Financing &amp; Managing Venture   </vt:lpstr>
      <vt:lpstr>Slide 2</vt:lpstr>
      <vt:lpstr>Slide 3</vt:lpstr>
      <vt:lpstr>Slide 4</vt:lpstr>
      <vt:lpstr>Slide 5</vt:lpstr>
      <vt:lpstr>Slide 6</vt:lpstr>
      <vt:lpstr>Slide 7</vt:lpstr>
      <vt:lpstr>Sources of Finance   </vt:lpstr>
      <vt:lpstr>Slide 9</vt:lpstr>
      <vt:lpstr>Slide 10</vt:lpstr>
      <vt:lpstr>Slide 11</vt:lpstr>
      <vt:lpstr>Slide 12</vt:lpstr>
      <vt:lpstr>Slide 13</vt:lpstr>
      <vt:lpstr>Slide 14</vt:lpstr>
      <vt:lpstr>Criteria for evaluating new-venture proposals   </vt:lpstr>
      <vt:lpstr>Slide 16</vt:lpstr>
      <vt:lpstr>Slide 17</vt:lpstr>
      <vt:lpstr>Slide 18</vt:lpstr>
      <vt:lpstr>Slide 19</vt:lpstr>
      <vt:lpstr>Slide 20</vt:lpstr>
      <vt:lpstr>Management of Venture   </vt:lpstr>
      <vt:lpstr>Slide 22</vt:lpstr>
      <vt:lpstr>Slide 23</vt:lpstr>
      <vt:lpstr>Objectives and Functions of Management   </vt:lpstr>
      <vt:lpstr>Slide 25</vt:lpstr>
      <vt:lpstr>Slide 26</vt:lpstr>
      <vt:lpstr>Slide 27</vt:lpstr>
      <vt:lpstr>Slide 28</vt:lpstr>
      <vt:lpstr>Scientific Management   </vt:lpstr>
      <vt:lpstr>Slide 30</vt:lpstr>
      <vt:lpstr>Slide 31</vt:lpstr>
      <vt:lpstr>General and Strategic management   </vt:lpstr>
      <vt:lpstr>Slide 33</vt:lpstr>
      <vt:lpstr>Slide 34</vt:lpstr>
      <vt:lpstr>Introduction to Human Resource Management   </vt:lpstr>
      <vt:lpstr>Human Resource Management: Planning   </vt:lpstr>
      <vt:lpstr>Slide 37</vt:lpstr>
      <vt:lpstr>Slide 38</vt:lpstr>
      <vt:lpstr>Slide 39</vt:lpstr>
      <vt:lpstr>Slide 40</vt:lpstr>
      <vt:lpstr>Job Analysis   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Self-learning Topics   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4     Financing &amp; Managing Venture   </dc:title>
  <dc:creator>Amit Narote</dc:creator>
  <cp:lastModifiedBy>Amit Narote</cp:lastModifiedBy>
  <cp:revision>57</cp:revision>
  <dcterms:created xsi:type="dcterms:W3CDTF">2006-08-16T00:00:00Z</dcterms:created>
  <dcterms:modified xsi:type="dcterms:W3CDTF">2022-10-08T04:47:15Z</dcterms:modified>
</cp:coreProperties>
</file>

<file path=docProps/thumbnail.jpeg>
</file>